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5" y="-1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E1FA2-29FD-491C-902E-490F8C4BAF6B}" type="datetimeFigureOut">
              <a:rPr lang="en-US" smtClean="0"/>
              <a:pPr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3A45F-8611-47EC-9110-DAA708A1A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Traits Theory – Gordon </a:t>
            </a:r>
            <a:r>
              <a:rPr lang="en-US" dirty="0" err="1" smtClean="0"/>
              <a:t>Allport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5600" dirty="0" smtClean="0"/>
              <a:t>Gordon </a:t>
            </a:r>
            <a:r>
              <a:rPr lang="en-US" sz="5600" dirty="0" err="1"/>
              <a:t>Allport</a:t>
            </a:r>
            <a:r>
              <a:rPr lang="en-US" sz="5600" dirty="0"/>
              <a:t>, (1897 - 1967) the father of the trait theorists. He hypothesized that "Those individual differences that are most salient and socially relevant in people's lives will eventually become encoded into their language; the more important such a difference, the more likely is it to become expressed as a single word."</a:t>
            </a:r>
          </a:p>
          <a:p>
            <a:r>
              <a:rPr lang="en-US" sz="5600" dirty="0"/>
              <a:t/>
            </a:r>
            <a:br>
              <a:rPr lang="en-US" sz="5600" dirty="0"/>
            </a:br>
            <a:endParaRPr lang="en-US" sz="5600" dirty="0"/>
          </a:p>
          <a:p>
            <a:r>
              <a:rPr lang="en-US" sz="5600" dirty="0"/>
              <a:t>From the above lexical hypothesis, he located every term that he thought could describe a person in the dictionary to identify a list of 4500 traits and organized them into three categories to identify an individual personality:</a:t>
            </a:r>
          </a:p>
          <a:p>
            <a:r>
              <a:rPr lang="en-US" sz="5600" b="1" dirty="0"/>
              <a:t>Cardinal traits</a:t>
            </a:r>
            <a:r>
              <a:rPr lang="en-US" sz="5600" dirty="0"/>
              <a:t>: Traits that dominates the personality across time and situations.</a:t>
            </a:r>
          </a:p>
          <a:p>
            <a:r>
              <a:rPr lang="en-US" sz="5600" b="1" dirty="0"/>
              <a:t>Central traits</a:t>
            </a:r>
            <a:r>
              <a:rPr lang="en-US" sz="5600" dirty="0"/>
              <a:t>: Common traits that are consistent across time and situations. They form the building blocks of personality.</a:t>
            </a:r>
          </a:p>
          <a:p>
            <a:r>
              <a:rPr lang="en-US" sz="5600" b="1" dirty="0"/>
              <a:t>Secondary traits</a:t>
            </a:r>
            <a:r>
              <a:rPr lang="en-US" sz="5600" dirty="0"/>
              <a:t>: Traits that are less evident and inconsistent across time and situations.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Gordon </a:t>
            </a:r>
            <a:r>
              <a:rPr lang="en-US" dirty="0" err="1" smtClean="0"/>
              <a:t>Allport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From the above lexical hypothesis, Gordon </a:t>
            </a:r>
            <a:r>
              <a:rPr lang="en-US" dirty="0" err="1" smtClean="0"/>
              <a:t>Allport</a:t>
            </a:r>
            <a:r>
              <a:rPr lang="en-US" dirty="0" smtClean="0"/>
              <a:t> located every term that he thought could describe a person in the dictionary to identify a list of 4500 traits and organized them into three categories to identify an individual personality:</a:t>
            </a:r>
          </a:p>
          <a:p>
            <a:r>
              <a:rPr lang="en-US" b="1" dirty="0" smtClean="0"/>
              <a:t>Cardinal traits</a:t>
            </a:r>
            <a:r>
              <a:rPr lang="en-US" dirty="0" smtClean="0"/>
              <a:t>: Traits that dominates the personality across time and situations.</a:t>
            </a:r>
          </a:p>
          <a:p>
            <a:r>
              <a:rPr lang="en-US" b="1" dirty="0" smtClean="0"/>
              <a:t>Central traits</a:t>
            </a:r>
            <a:r>
              <a:rPr lang="en-US" dirty="0" smtClean="0"/>
              <a:t>: Common traits that are consistent across time and situations. They form the building blocks of personality.</a:t>
            </a:r>
          </a:p>
          <a:p>
            <a:r>
              <a:rPr lang="en-US" b="1" dirty="0" smtClean="0"/>
              <a:t>Secondary traits</a:t>
            </a:r>
            <a:r>
              <a:rPr lang="en-US" dirty="0" smtClean="0"/>
              <a:t>: Traits that are less evident and inconsistent across time and situations.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Raymond </a:t>
            </a:r>
            <a:r>
              <a:rPr lang="en-US" dirty="0" err="1" smtClean="0"/>
              <a:t>Cattell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Raymond </a:t>
            </a:r>
            <a:r>
              <a:rPr lang="en-US" dirty="0" err="1"/>
              <a:t>Cattell</a:t>
            </a:r>
            <a:r>
              <a:rPr lang="en-US" dirty="0"/>
              <a:t> organized the thousands of traits described by </a:t>
            </a:r>
            <a:r>
              <a:rPr lang="en-US" dirty="0" err="1"/>
              <a:t>Allport</a:t>
            </a:r>
            <a:r>
              <a:rPr lang="en-US" dirty="0"/>
              <a:t> and condensed them down to 16 primary traits using the statistical method of factor analysis into 16 PF (Personality Factors) to explore the basic dimensions of personality.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 Personality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Hans </a:t>
            </a:r>
            <a:r>
              <a:rPr lang="en-US" dirty="0" err="1" smtClean="0"/>
              <a:t>Eysenck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Hans </a:t>
            </a:r>
            <a:r>
              <a:rPr lang="en-US" dirty="0" err="1"/>
              <a:t>Eysenck</a:t>
            </a:r>
            <a:r>
              <a:rPr lang="en-US" dirty="0"/>
              <a:t> further simplified the traits into three fundamental factors: psychotics (such antisocial traits as cruelty and rejection of social customs), introversion-extroversion, and emotionality-stability (also called neuroticism).  </a:t>
            </a:r>
            <a:r>
              <a:rPr lang="en-US" dirty="0" err="1"/>
              <a:t>Eysenck</a:t>
            </a:r>
            <a:r>
              <a:rPr lang="en-US" dirty="0"/>
              <a:t> also formulated a quadrant based on intersecting emotional-stable and introverted-extroverted axes. 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Goldberg and Costa &amp; McCrae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Goldberg and Costa &amp; McCrae simplified the trait theories using factor analysis to develop the Big Five OCEAN (Openness, Conscientiousness, Extraversion, Agreeableness and Neuroticism).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Contributions of trait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provides a scientific method of classify traits using factor analysis under their adjective descriptors.</a:t>
            </a:r>
          </a:p>
          <a:p>
            <a:r>
              <a:rPr lang="en-US" dirty="0"/>
              <a:t>The use of idiographic and </a:t>
            </a:r>
            <a:r>
              <a:rPr lang="en-US" dirty="0" err="1"/>
              <a:t>nomothetic</a:t>
            </a:r>
            <a:r>
              <a:rPr lang="en-US" dirty="0"/>
              <a:t> approach to identify human differences.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Limitations of traits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Classifying personality based the composition of traits is too simplistic. The lexicon approach to a certain degree may enable them to understand and describe behavior that is stable and persistent and not   affected by the environment.</a:t>
            </a:r>
          </a:p>
          <a:p>
            <a:r>
              <a:rPr lang="en-US" dirty="0"/>
              <a:t>The development of trait theories is not base on any psychological construct. Apparently, they cannot explain how traits are developed.</a:t>
            </a:r>
          </a:p>
          <a:p>
            <a:r>
              <a:rPr lang="en-US" dirty="0"/>
              <a:t>Trait theorists cannot explain adaptive behavior where a person pattern of behavior varies across situations and over time.</a:t>
            </a:r>
          </a:p>
          <a:p>
            <a:r>
              <a:rPr lang="en-US" dirty="0"/>
              <a:t>Traits theorist can explain what you are but cannot explain why you behave, feel and think the way you do.</a:t>
            </a:r>
          </a:p>
          <a:p>
            <a:r>
              <a:rPr lang="en-US" dirty="0"/>
              <a:t>The trait theorists are interested in the conscious awareness where behavior is overt and observable.</a:t>
            </a:r>
          </a:p>
          <a:p>
            <a:r>
              <a:rPr lang="en-US" dirty="0"/>
              <a:t>The trait theory does not inherently provide an avenue of personality change.</a:t>
            </a:r>
          </a:p>
          <a:p>
            <a:r>
              <a:rPr lang="en-US" dirty="0"/>
              <a:t>The use of adjectival descriptors to cluster traits is not inclusive of all psychological traits.</a:t>
            </a:r>
          </a:p>
          <a:p>
            <a:r>
              <a:rPr lang="en-US" dirty="0"/>
              <a:t>The above pitfalls need to be addressed to provide a complete and accurate picture of a person's personality.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339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Traits Theory – Gordon Allport</vt:lpstr>
      <vt:lpstr>Gordon Allport</vt:lpstr>
      <vt:lpstr>Raymond Cattell</vt:lpstr>
      <vt:lpstr>16 Personality Factors</vt:lpstr>
      <vt:lpstr>Hans Eysenck</vt:lpstr>
      <vt:lpstr>Goldberg and Costa &amp; McCrae</vt:lpstr>
      <vt:lpstr>Contributions of trait theories</vt:lpstr>
      <vt:lpstr>Limitations of traits theories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Traits Theory</dc:title>
  <dc:creator>User</dc:creator>
  <cp:lastModifiedBy>User</cp:lastModifiedBy>
  <cp:revision>3</cp:revision>
  <dcterms:created xsi:type="dcterms:W3CDTF">2018-07-26T21:54:39Z</dcterms:created>
  <dcterms:modified xsi:type="dcterms:W3CDTF">2018-07-31T06:08:46Z</dcterms:modified>
</cp:coreProperties>
</file>