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58" r:id="rId7"/>
    <p:sldId id="259" r:id="rId8"/>
    <p:sldId id="265" r:id="rId9"/>
    <p:sldId id="266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5" y="-1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241E1-1C7F-4116-BBD5-FC22AF046384}" type="datetimeFigureOut">
              <a:rPr lang="en-US" smtClean="0"/>
              <a:pPr/>
              <a:t>7/31/2018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BF809-52B5-4F58-AE74-5969AB9361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Biological Personality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Biological theory focus on the evolutionary </a:t>
            </a:r>
            <a:r>
              <a:rPr lang="en-US" dirty="0">
                <a:solidFill>
                  <a:schemeClr val="tx1"/>
                </a:solidFill>
              </a:rPr>
              <a:t>and genetic perspectives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Contributions of Evolutionary and Genetic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Behavior is a function of the genes. A significant </a:t>
            </a:r>
            <a:endParaRPr lang="en-US" dirty="0" smtClean="0"/>
          </a:p>
          <a:p>
            <a:pPr>
              <a:buNone/>
            </a:pPr>
            <a:r>
              <a:rPr lang="en-US" smtClean="0"/>
              <a:t>part </a:t>
            </a:r>
            <a:r>
              <a:rPr lang="en-US" dirty="0"/>
              <a:t>of our behavioral traits are inherited </a:t>
            </a:r>
            <a:r>
              <a:rPr lang="en-US"/>
              <a:t>from </a:t>
            </a:r>
            <a:endParaRPr lang="en-US" smtClean="0"/>
          </a:p>
          <a:p>
            <a:pPr>
              <a:buNone/>
            </a:pPr>
            <a:r>
              <a:rPr lang="en-US" smtClean="0"/>
              <a:t>the </a:t>
            </a:r>
            <a:r>
              <a:rPr lang="en-US" dirty="0"/>
              <a:t>family of our ancestors.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Limitations of Evolutionary and Genetic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not supported by any empirical scientific evidence.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Evolutionary </a:t>
            </a:r>
            <a:r>
              <a:rPr lang="en-US" dirty="0" smtClean="0"/>
              <a:t>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905000"/>
            <a:ext cx="8077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The study of genes and its contributions on the understanding of human personality can be traced back to Darwin's theory of evolution that the </a:t>
            </a:r>
            <a:r>
              <a:rPr lang="en-US" sz="4000" dirty="0" smtClean="0"/>
              <a:t>behavior</a:t>
            </a:r>
            <a:r>
              <a:rPr lang="en-US" sz="4000" dirty="0"/>
              <a:t> of all life forms including human is related and has descended from the family tree of a common ancestor.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Evolutionary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905000"/>
            <a:ext cx="8077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Darwin </a:t>
            </a:r>
            <a:r>
              <a:rPr lang="en-US" sz="4000" dirty="0"/>
              <a:t>posits that complex creatures evolve from more simplistic ancestors through the process of natural selection over time.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Evolutionary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905000"/>
            <a:ext cx="8077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As </a:t>
            </a:r>
            <a:r>
              <a:rPr lang="en-US" sz="3600" dirty="0"/>
              <a:t>a theory, the origin of instinct by means of natural selection was one of Darwin's most significant contributions to examine human </a:t>
            </a:r>
            <a:r>
              <a:rPr lang="en-US" sz="3600" dirty="0" smtClean="0"/>
              <a:t>behavior. </a:t>
            </a:r>
            <a:r>
              <a:rPr lang="en-US" sz="3600" dirty="0"/>
              <a:t>These instincts include many reflexes impervious to the influence of learning and experience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Evolutionary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905000"/>
            <a:ext cx="8077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At </a:t>
            </a:r>
            <a:r>
              <a:rPr lang="en-US" sz="3200" dirty="0"/>
              <a:t>birth, every individual starts from scratch, with a unique genotype, some innate instincts and inbuilt capacity to learn certain kinds of </a:t>
            </a:r>
            <a:r>
              <a:rPr lang="en-US" sz="3200" dirty="0" smtClean="0"/>
              <a:t>behaviors. </a:t>
            </a:r>
            <a:r>
              <a:rPr lang="en-US" sz="3200" dirty="0"/>
              <a:t>The evolutionary perspective views personality as the product of a long history during which it was beneficial for humans to adopt adaptive </a:t>
            </a:r>
            <a:r>
              <a:rPr lang="en-US" sz="3200" dirty="0" smtClean="0"/>
              <a:t>behavior</a:t>
            </a:r>
            <a:r>
              <a:rPr lang="en-US" sz="3200" dirty="0"/>
              <a:t> for their survival.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Evolutionary Perspective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Evolutionary personality theory emphasizes on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/>
              <a:t>why of behavior. It provides the link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between </a:t>
            </a:r>
            <a:r>
              <a:rPr lang="en-US" dirty="0"/>
              <a:t>the processes that govern all forms </a:t>
            </a:r>
            <a:r>
              <a:rPr lang="en-US" dirty="0" smtClean="0"/>
              <a:t>of</a:t>
            </a:r>
          </a:p>
          <a:p>
            <a:pPr>
              <a:buNone/>
            </a:pPr>
            <a:r>
              <a:rPr lang="en-US" dirty="0" smtClean="0"/>
              <a:t>life </a:t>
            </a:r>
            <a:r>
              <a:rPr lang="en-US" dirty="0"/>
              <a:t>and the central human goals and the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psychological </a:t>
            </a:r>
            <a:r>
              <a:rPr lang="en-US" dirty="0"/>
              <a:t>and behavioral strategic </a:t>
            </a:r>
            <a:r>
              <a:rPr lang="en-US" dirty="0" smtClean="0"/>
              <a:t>means</a:t>
            </a:r>
          </a:p>
          <a:p>
            <a:pPr>
              <a:buNone/>
            </a:pPr>
            <a:r>
              <a:rPr lang="en-US" dirty="0" smtClean="0"/>
              <a:t>deployed </a:t>
            </a:r>
            <a:r>
              <a:rPr lang="en-US" dirty="0"/>
              <a:t>to obtain these goals.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The extension of the evolution theory leads to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/>
              <a:t>study the hereditary factors of behavior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Human being inherits certain genes from the </a:t>
            </a:r>
          </a:p>
          <a:p>
            <a:pPr>
              <a:buNone/>
            </a:pPr>
            <a:r>
              <a:rPr lang="en-US" dirty="0" smtClean="0"/>
              <a:t>members of the family tree of their ancestors.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Humans </a:t>
            </a:r>
            <a:r>
              <a:rPr lang="en-US" dirty="0"/>
              <a:t>vary in the expression of certain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behaviors </a:t>
            </a:r>
            <a:r>
              <a:rPr lang="en-US" dirty="0"/>
              <a:t>because of variations in their genes.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dirty="0"/>
              <a:t>science of behavior genetics is an </a:t>
            </a:r>
            <a:r>
              <a:rPr lang="en-US" dirty="0" smtClean="0"/>
              <a:t>extension</a:t>
            </a:r>
          </a:p>
          <a:p>
            <a:pPr>
              <a:buNone/>
            </a:pPr>
            <a:r>
              <a:rPr lang="en-US" dirty="0" smtClean="0"/>
              <a:t>of </a:t>
            </a:r>
            <a:r>
              <a:rPr lang="en-US" dirty="0"/>
              <a:t>these ideas and seeks to determine the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extent </a:t>
            </a:r>
            <a:r>
              <a:rPr lang="en-US" dirty="0"/>
              <a:t>of individual differences due to genetic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processes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With advances in genetic technology, it is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possible </a:t>
            </a:r>
            <a:r>
              <a:rPr lang="en-US" dirty="0" smtClean="0"/>
              <a:t>to observe genetic variation more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directly </a:t>
            </a:r>
            <a:r>
              <a:rPr lang="en-US" dirty="0" smtClean="0"/>
              <a:t>by locating, identifying, and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characterizing </a:t>
            </a:r>
            <a:r>
              <a:rPr lang="en-US" dirty="0" smtClean="0"/>
              <a:t>genes themselves and the effects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of </a:t>
            </a:r>
            <a:r>
              <a:rPr lang="en-US" dirty="0" smtClean="0"/>
              <a:t>each single gene on behavior.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312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Biological Personality Theory</vt:lpstr>
      <vt:lpstr>Evolutionary Perspective</vt:lpstr>
      <vt:lpstr>Evolutionary Perspective</vt:lpstr>
      <vt:lpstr>Evolutionary Perspective</vt:lpstr>
      <vt:lpstr>Evolutionary Perspective</vt:lpstr>
      <vt:lpstr>Evolutionary Perspective </vt:lpstr>
      <vt:lpstr>Genetic Perspective</vt:lpstr>
      <vt:lpstr>Genetic Perspective</vt:lpstr>
      <vt:lpstr>Genetic Perspective</vt:lpstr>
      <vt:lpstr>Contributions of Evolutionary and Genetic Perspectives</vt:lpstr>
      <vt:lpstr>Limitations of Evolutionary and Genetic Perspectives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Biological Personality Theory</dc:title>
  <dc:creator>User</dc:creator>
  <cp:lastModifiedBy>User</cp:lastModifiedBy>
  <cp:revision>7</cp:revision>
  <dcterms:created xsi:type="dcterms:W3CDTF">2018-07-26T21:52:40Z</dcterms:created>
  <dcterms:modified xsi:type="dcterms:W3CDTF">2018-07-31T04:45:45Z</dcterms:modified>
</cp:coreProperties>
</file>